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DDDC4-DD48-4308-A7E0-98165D63D553}" type="datetimeFigureOut">
              <a:rPr lang="lt-LT" smtClean="0"/>
              <a:pPr/>
              <a:t>2016.12.01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KAUNO LOP</a:t>
            </a:r>
            <a:r>
              <a:rPr lang="lt-LT" sz="3800" dirty="0" smtClean="0"/>
              <a:t>ŠELIO-DARŽELIO “DAIGELIS”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071678"/>
            <a:ext cx="6843738" cy="3352808"/>
          </a:xfrm>
        </p:spPr>
        <p:txBody>
          <a:bodyPr>
            <a:normAutofit fontScale="92500" lnSpcReduction="20000"/>
          </a:bodyPr>
          <a:lstStyle/>
          <a:p>
            <a:r>
              <a:rPr lang="lt-LT" sz="5000" b="1" dirty="0" smtClean="0">
                <a:solidFill>
                  <a:schemeClr val="tx1"/>
                </a:solidFill>
              </a:rPr>
              <a:t>“Pelėdžiukų” grupės projektas </a:t>
            </a:r>
          </a:p>
          <a:p>
            <a:r>
              <a:rPr lang="lt-LT" sz="5000" b="1" dirty="0" smtClean="0">
                <a:solidFill>
                  <a:schemeClr val="tx1"/>
                </a:solidFill>
              </a:rPr>
              <a:t>“Mano šeima”</a:t>
            </a:r>
          </a:p>
          <a:p>
            <a:endParaRPr lang="lt-LT" dirty="0" smtClean="0">
              <a:solidFill>
                <a:schemeClr val="tx1"/>
              </a:solidFill>
            </a:endParaRPr>
          </a:p>
          <a:p>
            <a:endParaRPr lang="lt-LT" dirty="0" smtClean="0">
              <a:solidFill>
                <a:schemeClr val="tx1"/>
              </a:solidFill>
            </a:endParaRPr>
          </a:p>
          <a:p>
            <a:r>
              <a:rPr lang="lt-LT" sz="3100" dirty="0" smtClean="0">
                <a:solidFill>
                  <a:schemeClr val="tx1"/>
                </a:solidFill>
              </a:rPr>
              <a:t>Šeimų prisistatymas</a:t>
            </a:r>
          </a:p>
          <a:p>
            <a:r>
              <a:rPr lang="lt-LT" sz="2100" dirty="0" smtClean="0">
                <a:solidFill>
                  <a:schemeClr val="tx1"/>
                </a:solidFill>
              </a:rPr>
              <a:t>2016m.</a:t>
            </a:r>
            <a:endParaRPr lang="lt-LT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Mato S</a:t>
            </a: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81138"/>
            <a:ext cx="4143403" cy="48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Dominyko K.</a:t>
            </a:r>
            <a:endParaRPr lang="lt-L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070" y="1481138"/>
            <a:ext cx="620785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Aidos</a:t>
            </a:r>
            <a:endParaRPr lang="lt-L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72" y="1481138"/>
            <a:ext cx="64498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Miglės</a:t>
            </a:r>
            <a:endParaRPr lang="lt-L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7" y="1481138"/>
            <a:ext cx="593406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Smiltės</a:t>
            </a:r>
            <a:endParaRPr lang="lt-LT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8101"/>
            <a:ext cx="8229600" cy="30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Augusto</a:t>
            </a:r>
            <a:endParaRPr lang="lt-L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630" y="1481138"/>
            <a:ext cx="38567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Arno</a:t>
            </a:r>
            <a:endParaRPr lang="lt-L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2928"/>
            <a:ext cx="8229600" cy="25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Igno</a:t>
            </a:r>
            <a:endParaRPr lang="lt-LT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610" y="1481138"/>
            <a:ext cx="46047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Guodos</a:t>
            </a:r>
            <a:endParaRPr lang="lt-L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930" y="1481138"/>
            <a:ext cx="62221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Ryčio</a:t>
            </a:r>
            <a:endParaRPr lang="lt-L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928" y="1481138"/>
            <a:ext cx="359614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igelis\Desktop\naujos nuotraukos\Peledziuku Mano seima\DSC_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7189738" cy="4911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Ato</a:t>
            </a:r>
            <a:r>
              <a:rPr lang="lt-LT" dirty="0" smtClean="0"/>
              <a:t> šeima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Evos</a:t>
            </a:r>
            <a:endParaRPr lang="lt-LT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504" y="1481138"/>
            <a:ext cx="34849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Dominyko M.</a:t>
            </a:r>
            <a:endParaRPr lang="lt-LT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76" y="1481138"/>
            <a:ext cx="680704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Beno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30" y="1481138"/>
            <a:ext cx="65537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Medos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326" y="1481138"/>
            <a:ext cx="40333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Majaus</a:t>
            </a:r>
            <a:endParaRPr lang="lt-L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844" y="1481138"/>
            <a:ext cx="477031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Eriko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089" y="1481138"/>
            <a:ext cx="48558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Amelijos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41147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86124"/>
            <a:ext cx="4824509" cy="34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Viltės</a:t>
            </a:r>
            <a:endParaRPr lang="lt-LT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128" y="1901603"/>
            <a:ext cx="6333744" cy="36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Kajaus</a:t>
            </a:r>
            <a:endParaRPr lang="lt-LT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96" y="1481138"/>
            <a:ext cx="556240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45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KAUNO LOPŠELIO-DARŽELIO “DAIGELIS” </vt:lpstr>
      <vt:lpstr>Ato šeima</vt:lpstr>
      <vt:lpstr>Beno</vt:lpstr>
      <vt:lpstr>Medos</vt:lpstr>
      <vt:lpstr>Majaus</vt:lpstr>
      <vt:lpstr>Eriko</vt:lpstr>
      <vt:lpstr>Amelijos</vt:lpstr>
      <vt:lpstr>Viltės</vt:lpstr>
      <vt:lpstr>Kajaus</vt:lpstr>
      <vt:lpstr>Mato S</vt:lpstr>
      <vt:lpstr>Dominyko K.</vt:lpstr>
      <vt:lpstr>Aidos</vt:lpstr>
      <vt:lpstr>Miglės</vt:lpstr>
      <vt:lpstr>Smiltės</vt:lpstr>
      <vt:lpstr>Augusto</vt:lpstr>
      <vt:lpstr>Arno</vt:lpstr>
      <vt:lpstr>Igno</vt:lpstr>
      <vt:lpstr>Guodos</vt:lpstr>
      <vt:lpstr>Ryčio</vt:lpstr>
      <vt:lpstr>Evos</vt:lpstr>
      <vt:lpstr>Dominyko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LOPŠELIO-DARŽELIO “DAIGELIS” </dc:title>
  <dc:creator>Admin</dc:creator>
  <cp:lastModifiedBy>Admin</cp:lastModifiedBy>
  <cp:revision>9</cp:revision>
  <dcterms:created xsi:type="dcterms:W3CDTF">2016-12-01T11:33:00Z</dcterms:created>
  <dcterms:modified xsi:type="dcterms:W3CDTF">2016-12-01T12:12:17Z</dcterms:modified>
</cp:coreProperties>
</file>