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C8DDDC4-DD48-4308-A7E0-98165D63D553}" type="datetimeFigureOut">
              <a:rPr lang="lt-LT" smtClean="0"/>
              <a:pPr/>
              <a:t>2016.12.01</a:t>
            </a:fld>
            <a:endParaRPr lang="lt-L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EB13EFE-0A69-4DDC-BC41-23C76698400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64291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3800" dirty="0" smtClean="0"/>
              <a:t>KAUNO LOP</a:t>
            </a:r>
            <a:r>
              <a:rPr lang="lt-LT" sz="3800" dirty="0" smtClean="0"/>
              <a:t>ŠELIO-DARŽELIO “DAIGELIS”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2071678"/>
            <a:ext cx="6843738" cy="3352808"/>
          </a:xfrm>
        </p:spPr>
        <p:txBody>
          <a:bodyPr>
            <a:normAutofit fontScale="92500" lnSpcReduction="20000"/>
          </a:bodyPr>
          <a:lstStyle/>
          <a:p>
            <a:r>
              <a:rPr lang="lt-LT" sz="5000" b="1" dirty="0" smtClean="0">
                <a:solidFill>
                  <a:schemeClr val="tx1"/>
                </a:solidFill>
              </a:rPr>
              <a:t>“Pelėdžiukų” grupės projektas </a:t>
            </a:r>
          </a:p>
          <a:p>
            <a:r>
              <a:rPr lang="lt-LT" sz="5000" b="1" dirty="0" smtClean="0">
                <a:solidFill>
                  <a:schemeClr val="tx1"/>
                </a:solidFill>
              </a:rPr>
              <a:t>“Mano šeima”</a:t>
            </a:r>
          </a:p>
          <a:p>
            <a:endParaRPr lang="lt-LT" dirty="0" smtClean="0">
              <a:solidFill>
                <a:schemeClr val="tx1"/>
              </a:solidFill>
            </a:endParaRPr>
          </a:p>
          <a:p>
            <a:endParaRPr lang="lt-LT" dirty="0" smtClean="0">
              <a:solidFill>
                <a:schemeClr val="tx1"/>
              </a:solidFill>
            </a:endParaRPr>
          </a:p>
          <a:p>
            <a:r>
              <a:rPr lang="lt-LT" sz="3100" dirty="0" smtClean="0">
                <a:solidFill>
                  <a:schemeClr val="tx1"/>
                </a:solidFill>
              </a:rPr>
              <a:t>Šeimų prisistatymas</a:t>
            </a:r>
          </a:p>
          <a:p>
            <a:r>
              <a:rPr lang="lt-LT" sz="2100" dirty="0" smtClean="0">
                <a:solidFill>
                  <a:schemeClr val="tx1"/>
                </a:solidFill>
              </a:rPr>
              <a:t>2016m.</a:t>
            </a:r>
            <a:endParaRPr lang="lt-LT" sz="21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igelis\Desktop\naujos nuotraukos\Peledziuku Mano seima\DSC_03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00108"/>
            <a:ext cx="7189738" cy="491174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Ato</a:t>
            </a:r>
            <a:r>
              <a:rPr lang="lt-LT" dirty="0" smtClean="0"/>
              <a:t> šeima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Beno</a:t>
            </a:r>
            <a:endParaRPr lang="lt-L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130" y="1481138"/>
            <a:ext cx="655374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Medos</a:t>
            </a:r>
            <a:endParaRPr lang="lt-LT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326" y="1481138"/>
            <a:ext cx="4033348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Majaus</a:t>
            </a:r>
            <a:endParaRPr lang="lt-LT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6844" y="1481138"/>
            <a:ext cx="477031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Eriko</a:t>
            </a:r>
            <a:endParaRPr lang="lt-LT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4089" y="1481138"/>
            <a:ext cx="4855822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Amelijos</a:t>
            </a:r>
            <a:endParaRPr lang="lt-L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285728"/>
            <a:ext cx="4114703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286124"/>
            <a:ext cx="4824509" cy="343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Viltės</a:t>
            </a:r>
            <a:endParaRPr lang="lt-LT" dirty="0"/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5128" y="1901603"/>
            <a:ext cx="6333744" cy="3685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Kajaus</a:t>
            </a:r>
            <a:endParaRPr lang="lt-LT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96" y="1481138"/>
            <a:ext cx="556240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Mato S</a:t>
            </a:r>
            <a:endParaRPr lang="lt-LT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481138"/>
            <a:ext cx="4143403" cy="480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Dominyko K.</a:t>
            </a:r>
            <a:endParaRPr lang="lt-L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8070" y="1481138"/>
            <a:ext cx="620785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Aidos</a:t>
            </a:r>
            <a:endParaRPr lang="lt-LT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072" y="1481138"/>
            <a:ext cx="6449855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Miglės</a:t>
            </a:r>
            <a:endParaRPr lang="lt-LT" dirty="0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4967" y="1481138"/>
            <a:ext cx="5934066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Smiltės</a:t>
            </a:r>
            <a:endParaRPr lang="lt-LT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28101"/>
            <a:ext cx="8229600" cy="3032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Augusto</a:t>
            </a:r>
            <a:endParaRPr lang="lt-LT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630" y="1481138"/>
            <a:ext cx="385674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Arno</a:t>
            </a:r>
            <a:endParaRPr lang="lt-LT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82928"/>
            <a:ext cx="8229600" cy="2522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Igno</a:t>
            </a:r>
            <a:endParaRPr lang="lt-LT" dirty="0"/>
          </a:p>
        </p:txBody>
      </p:sp>
      <p:pic>
        <p:nvPicPr>
          <p:cNvPr id="1741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610" y="1481138"/>
            <a:ext cx="460477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Guodos</a:t>
            </a:r>
            <a:endParaRPr lang="lt-LT" dirty="0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930" y="1481138"/>
            <a:ext cx="6222139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Ryčio</a:t>
            </a:r>
            <a:endParaRPr lang="lt-LT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3928" y="1481138"/>
            <a:ext cx="3596144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Evos</a:t>
            </a:r>
            <a:endParaRPr lang="lt-LT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9504" y="1481138"/>
            <a:ext cx="348499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Dominyko M.</a:t>
            </a:r>
            <a:endParaRPr lang="lt-LT" dirty="0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8476" y="1481138"/>
            <a:ext cx="6807047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</TotalTime>
  <Words>45</Words>
  <Application>Microsoft Office PowerPoint</Application>
  <PresentationFormat>On-screen Show (4:3)</PresentationFormat>
  <Paragraphs>27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KAUNO LOPŠELIO-DARŽELIO “DAIGELIS” </vt:lpstr>
      <vt:lpstr>Ato šeima</vt:lpstr>
      <vt:lpstr>Beno</vt:lpstr>
      <vt:lpstr>Medos</vt:lpstr>
      <vt:lpstr>Majaus</vt:lpstr>
      <vt:lpstr>Eriko</vt:lpstr>
      <vt:lpstr>Amelijos</vt:lpstr>
      <vt:lpstr>Viltės</vt:lpstr>
      <vt:lpstr>Kajaus</vt:lpstr>
      <vt:lpstr>Mato S</vt:lpstr>
      <vt:lpstr>Dominyko K.</vt:lpstr>
      <vt:lpstr>Aidos</vt:lpstr>
      <vt:lpstr>Miglės</vt:lpstr>
      <vt:lpstr>Smiltės</vt:lpstr>
      <vt:lpstr>Augusto</vt:lpstr>
      <vt:lpstr>Arno</vt:lpstr>
      <vt:lpstr>Igno</vt:lpstr>
      <vt:lpstr>Guodos</vt:lpstr>
      <vt:lpstr>Ryčio</vt:lpstr>
      <vt:lpstr>Evos</vt:lpstr>
      <vt:lpstr>Dominyko M.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KAUNO LOPŠELIO-DARŽELIO “DAIGELIS” </dc:title>
  <dc:creator>Admin</dc:creator>
  <cp:lastModifiedBy>Admin</cp:lastModifiedBy>
  <cp:revision>9</cp:revision>
  <dcterms:created xsi:type="dcterms:W3CDTF">2016-12-01T11:33:00Z</dcterms:created>
  <dcterms:modified xsi:type="dcterms:W3CDTF">2016-12-01T12:12:17Z</dcterms:modified>
</cp:coreProperties>
</file>